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un Ferns" initials="SF" lastIdx="1" clrIdx="0">
    <p:extLst>
      <p:ext uri="{19B8F6BF-5375-455C-9EA6-DF929625EA0E}">
        <p15:presenceInfo xmlns:p15="http://schemas.microsoft.com/office/powerpoint/2012/main" userId="a645938bcdb25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>
        <p:scale>
          <a:sx n="125" d="100"/>
          <a:sy n="125" d="100"/>
        </p:scale>
        <p:origin x="90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5T11:56:59.758" idx="1">
    <p:pos x="4927" y="28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1BBF-93D1-4D59-80AA-0C8439E50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2DB6D-EB4E-4F45-9E82-3E083CF50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88820-C977-47C5-9C85-BF101EFC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F609B-84C2-40DC-80F2-FEF35DD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CB99-86D6-4C10-9583-D187E377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02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BA9D-A171-46C8-8CA7-4D9C7847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1C20-5345-4C1E-999C-13511D9CB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1ADD-F003-4BDB-9B01-ADDE0E8B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6B60E-8209-48AA-9D6E-52D885D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C19-5FAE-4A1B-8BAC-5AD26B3A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66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B3808-7252-43A3-93CC-F410254DA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10DAE-4C49-4B5B-AE6C-0E30DB516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EECE3-5921-4552-A6FF-B2DBF7F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7EDDB-3733-4A41-A0C8-8D236B1F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C6610-4720-4A06-929C-2769B9C5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77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66F9-DF83-4BDE-A974-19E2068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6590-0D09-4E72-B8DC-6646059E7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1429-4AA0-49FA-B674-C2D5A84B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7574F-7631-4CA1-8A82-F0459A23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5E80-E93C-4B3C-8DA5-9782CB7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9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A958-B09F-417F-9207-3A4AE258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38DE-2625-4CB0-9BB3-CF9B46F1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97C-0D20-4E76-9DD8-7A4AF887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F404B-5DBC-472D-A874-ADA56D68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85BF-1BD7-4B6E-847C-5D3F7AFE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23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456F-1BA4-4904-B6D4-ADC46ADF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085A-A0A8-4257-AD4F-ACC68A8A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0C1A-2F1F-479C-9E15-3819FCB30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DDF98-AC4A-414C-8A78-32E3DE1E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7981A-1FEC-4FAD-992A-8752B24F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0E1D8-32B5-4A10-8EA4-519BB48E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31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C18A-E748-4768-9886-5934629B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C0E29-E3C7-4FA5-A3DA-667D3851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63BA4-9808-4E06-8998-2E37ED134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C1A5F-8AAF-488E-B344-A909742B9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597B0-D128-4889-B98F-44AE95DE2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F2ADC-49EE-43F5-8288-09659509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F73E6-D994-445F-A59D-2D29B31A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CD054-0FDE-4203-ADE6-ED003109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457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860C-B722-4131-9B3F-88696343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BCD5F-75B5-4DD7-B61B-23CD243E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77ECA-B344-48C4-9C30-A85F5CB7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4BF7-BC23-4481-A4B3-6A75D031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255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435B7-5334-4DE9-A537-ED3ABEE3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8899-4690-40AA-81D3-F8A6F735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67BF6-C63B-4899-A71A-89E2F627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345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530C-7850-4BDF-A123-8CF79117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5DEA-79F7-47F3-B7E3-50ABB58D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41755-7885-4D68-9966-CBBE46CFB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BFC51-7127-4440-953F-0EBF5545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2193-06AD-4345-9CD6-04A2EE83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8AA72-155E-4D17-86AC-5C39100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702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C59-B837-48E4-BC78-5BA7129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7837E-2F05-4630-A57B-685C926DA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D27E-4DAC-4452-BDE3-E748E7605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8165-833B-4CF8-B9A9-E7F2E2BB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0B39D-21A7-4D21-9140-892AB33F4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19BBA-4627-4A81-AF80-70ED90FD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31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E3802-C577-4837-A8B4-97AB4836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4FBF2-1AF9-417D-9C95-B01AB6180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D4A0-D214-4697-BAED-2E19B0781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D09F-27D6-4F39-8DDC-394C8D56F69A}" type="datetimeFigureOut">
              <a:rPr lang="en-IE" smtClean="0"/>
              <a:t>27/06/2020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5A5B6-F195-4DF8-9DDB-9ED67AA6B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CEB0-CDCA-437A-A635-D6D07B94D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93F88-DF60-472C-93F8-B545E7A6AE0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922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5FF0D45-89B3-4E95-AD81-8B4FFD34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2" y="498927"/>
            <a:ext cx="2600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6ABB9E-4764-46FB-A82F-DDD714E8BE4B}"/>
              </a:ext>
            </a:extLst>
          </p:cNvPr>
          <p:cNvGrpSpPr/>
          <p:nvPr/>
        </p:nvGrpSpPr>
        <p:grpSpPr>
          <a:xfrm>
            <a:off x="3892205" y="498927"/>
            <a:ext cx="4678680" cy="3893820"/>
            <a:chOff x="3892205" y="498927"/>
            <a:chExt cx="4678680" cy="38938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7CF95D9-6A91-4838-995D-F2182632CDED}"/>
                </a:ext>
              </a:extLst>
            </p:cNvPr>
            <p:cNvGrpSpPr/>
            <p:nvPr/>
          </p:nvGrpSpPr>
          <p:grpSpPr>
            <a:xfrm>
              <a:off x="3892205" y="498927"/>
              <a:ext cx="4678680" cy="3893820"/>
              <a:chOff x="5295900" y="1158240"/>
              <a:chExt cx="3107870" cy="2742248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4EF5C00-BCB0-4223-B04D-8F7B40107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09" t="23253" b="45982"/>
              <a:stretch/>
            </p:blipFill>
            <p:spPr>
              <a:xfrm>
                <a:off x="5295900" y="1790700"/>
                <a:ext cx="3107870" cy="2109788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A36521B-593D-4679-BE00-E974AA556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09" t="6476" b="84302"/>
              <a:stretch/>
            </p:blipFill>
            <p:spPr>
              <a:xfrm>
                <a:off x="5295900" y="1158240"/>
                <a:ext cx="3107870" cy="632460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24C12C-319F-4484-833B-A5AA9B9D82AB}"/>
                </a:ext>
              </a:extLst>
            </p:cNvPr>
            <p:cNvSpPr/>
            <p:nvPr/>
          </p:nvSpPr>
          <p:spPr>
            <a:xfrm>
              <a:off x="4097178" y="3044825"/>
              <a:ext cx="922497" cy="1936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3BF3553-4D6F-426C-BCCE-3C03B7A4E512}"/>
              </a:ext>
            </a:extLst>
          </p:cNvPr>
          <p:cNvSpPr/>
          <p:nvPr/>
        </p:nvSpPr>
        <p:spPr>
          <a:xfrm>
            <a:off x="11199942" y="237769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3AB152-D393-4C0A-AE80-9EDD21652E2E}"/>
              </a:ext>
            </a:extLst>
          </p:cNvPr>
          <p:cNvSpPr/>
          <p:nvPr/>
        </p:nvSpPr>
        <p:spPr>
          <a:xfrm flipH="1">
            <a:off x="11199942" y="703619"/>
            <a:ext cx="733425" cy="333375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78C2AE3-116D-4F12-A5A7-46EB6F9C7BFA}"/>
              </a:ext>
            </a:extLst>
          </p:cNvPr>
          <p:cNvSpPr/>
          <p:nvPr/>
        </p:nvSpPr>
        <p:spPr>
          <a:xfrm>
            <a:off x="8958580" y="1438910"/>
            <a:ext cx="2838450" cy="838200"/>
          </a:xfrm>
          <a:prstGeom prst="wedgeRoundRectCallout">
            <a:avLst>
              <a:gd name="adj1" fmla="val 72863"/>
              <a:gd name="adj2" fmla="val 94319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Choose function-method</a:t>
            </a:r>
          </a:p>
          <a:p>
            <a:pPr algn="ctr"/>
            <a:r>
              <a:rPr lang="en-IE" dirty="0" err="1"/>
              <a:t>SceneLoader.LoadOnClick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6720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A91364-B148-479C-807B-399ED712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4" y="249019"/>
            <a:ext cx="45243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588354-CD38-4871-99C6-2F92948F4A46}"/>
              </a:ext>
            </a:extLst>
          </p:cNvPr>
          <p:cNvGrpSpPr/>
          <p:nvPr/>
        </p:nvGrpSpPr>
        <p:grpSpPr>
          <a:xfrm>
            <a:off x="6720892" y="831848"/>
            <a:ext cx="3194439" cy="2270124"/>
            <a:chOff x="6720892" y="831848"/>
            <a:chExt cx="3194439" cy="22701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938BC6-369C-4418-B113-CECEE702D623}"/>
                </a:ext>
              </a:extLst>
            </p:cNvPr>
            <p:cNvGrpSpPr/>
            <p:nvPr/>
          </p:nvGrpSpPr>
          <p:grpSpPr>
            <a:xfrm>
              <a:off x="6720892" y="831848"/>
              <a:ext cx="3194439" cy="2247902"/>
              <a:chOff x="6720892" y="831848"/>
              <a:chExt cx="3194439" cy="2247902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A0BCE57-30AE-45C6-807A-8CFB6175E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03" r="88084" b="60625"/>
              <a:stretch/>
            </p:blipFill>
            <p:spPr>
              <a:xfrm>
                <a:off x="6720892" y="831848"/>
                <a:ext cx="1452725" cy="2247901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B5789E6-8A4F-4A1E-9091-7BEA2FBC4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14" t="4510" b="76138"/>
              <a:stretch/>
            </p:blipFill>
            <p:spPr>
              <a:xfrm>
                <a:off x="8173617" y="831849"/>
                <a:ext cx="1741714" cy="1327151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28A96FD-A343-40F4-A33C-7E685198F1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14" t="38121" b="48453"/>
              <a:stretch/>
            </p:blipFill>
            <p:spPr>
              <a:xfrm>
                <a:off x="8173617" y="2159000"/>
                <a:ext cx="1741714" cy="920750"/>
              </a:xfrm>
              <a:prstGeom prst="rect">
                <a:avLst/>
              </a:prstGeom>
            </p:spPr>
          </p:pic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631AD6-434F-4AA6-ADD8-21D511AE50D3}"/>
                </a:ext>
              </a:extLst>
            </p:cNvPr>
            <p:cNvSpPr/>
            <p:nvPr/>
          </p:nvSpPr>
          <p:spPr>
            <a:xfrm>
              <a:off x="8566150" y="1866900"/>
              <a:ext cx="590104" cy="2952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8F802E-AC97-47AD-94B7-4D1D7BDF7485}"/>
                </a:ext>
              </a:extLst>
            </p:cNvPr>
            <p:cNvSpPr/>
            <p:nvPr/>
          </p:nvSpPr>
          <p:spPr>
            <a:xfrm>
              <a:off x="8905206" y="2895600"/>
              <a:ext cx="590104" cy="20637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13B3B-6BC8-49B4-A24E-C9FEDC0DCC2D}"/>
              </a:ext>
            </a:extLst>
          </p:cNvPr>
          <p:cNvSpPr/>
          <p:nvPr/>
        </p:nvSpPr>
        <p:spPr>
          <a:xfrm>
            <a:off x="6306884" y="94216"/>
            <a:ext cx="569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3.17: Width and Image settings for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Image-stars-grey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862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D7441-E71D-493E-B6AC-7F3F812F9362}"/>
              </a:ext>
            </a:extLst>
          </p:cNvPr>
          <p:cNvSpPr/>
          <p:nvPr/>
        </p:nvSpPr>
        <p:spPr>
          <a:xfrm>
            <a:off x="5782269" y="483672"/>
            <a:ext cx="579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3.19: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Rect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Transform settings for Panel-inventory-slot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96528D-51E2-4A50-A764-FEBFA89EC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42" y="820347"/>
            <a:ext cx="45243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C1408E-27A6-40F2-A191-DCCA8BBF5152}"/>
              </a:ext>
            </a:extLst>
          </p:cNvPr>
          <p:cNvGrpSpPr/>
          <p:nvPr/>
        </p:nvGrpSpPr>
        <p:grpSpPr>
          <a:xfrm>
            <a:off x="3780194" y="3621739"/>
            <a:ext cx="3205324" cy="1334501"/>
            <a:chOff x="3780194" y="3621739"/>
            <a:chExt cx="3205324" cy="1334501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759D6A6-5CC9-4E31-A177-DBC076F31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4" r="87985" b="73197"/>
            <a:stretch/>
          </p:blipFill>
          <p:spPr>
            <a:xfrm>
              <a:off x="3780194" y="3621739"/>
              <a:ext cx="1464906" cy="1334501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DBBFB35-607D-4CE4-8931-020B5B054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24" t="7053" b="73489"/>
            <a:stretch/>
          </p:blipFill>
          <p:spPr>
            <a:xfrm>
              <a:off x="5245100" y="3621739"/>
              <a:ext cx="1740418" cy="133450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4CA5AD-AF4D-48EF-BE55-8808798DCF34}"/>
                </a:ext>
              </a:extLst>
            </p:cNvPr>
            <p:cNvSpPr/>
            <p:nvPr/>
          </p:nvSpPr>
          <p:spPr>
            <a:xfrm>
              <a:off x="6096000" y="4241800"/>
              <a:ext cx="457200" cy="2857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196808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624BCD-C5AE-4DEC-BDF1-E4A19D86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0" y="2154136"/>
            <a:ext cx="4152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A379C6-590A-47ED-AFC4-EEE7A6FBB0B9}"/>
              </a:ext>
            </a:extLst>
          </p:cNvPr>
          <p:cNvSpPr/>
          <p:nvPr/>
        </p:nvSpPr>
        <p:spPr>
          <a:xfrm>
            <a:off x="6787876" y="207520"/>
            <a:ext cx="504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3.21: </a:t>
            </a:r>
            <a:r>
              <a:rPr lang="en-US" b="1" dirty="0" err="1">
                <a:solidFill>
                  <a:srgbClr val="333333"/>
                </a:solidFill>
                <a:latin typeface="Merriweather"/>
              </a:rPr>
              <a:t>Rect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 Transform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settings of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Image-icon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2502E7-16B9-457A-8B87-E5BDB4EAAFCD}"/>
              </a:ext>
            </a:extLst>
          </p:cNvPr>
          <p:cNvGrpSpPr/>
          <p:nvPr/>
        </p:nvGrpSpPr>
        <p:grpSpPr>
          <a:xfrm>
            <a:off x="5546346" y="2323751"/>
            <a:ext cx="3196205" cy="1373435"/>
            <a:chOff x="5546346" y="2323751"/>
            <a:chExt cx="3196205" cy="1373435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CDE76815-03C6-4B16-AE62-ECD41F92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9" r="88096" b="73124"/>
            <a:stretch/>
          </p:blipFill>
          <p:spPr>
            <a:xfrm>
              <a:off x="5546346" y="2323751"/>
              <a:ext cx="1451295" cy="1373435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F909D12-1E6F-4195-BEB2-26FAFD34C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81" t="6849" r="106" b="73124"/>
            <a:stretch/>
          </p:blipFill>
          <p:spPr>
            <a:xfrm>
              <a:off x="6997641" y="2323751"/>
              <a:ext cx="1744910" cy="137343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69B3B9-48E0-48C3-AB11-00189EFBEA29}"/>
                </a:ext>
              </a:extLst>
            </p:cNvPr>
            <p:cNvSpPr/>
            <p:nvPr/>
          </p:nvSpPr>
          <p:spPr>
            <a:xfrm>
              <a:off x="6972474" y="2942439"/>
              <a:ext cx="546858" cy="5452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137846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1D29C3-3830-447F-B223-8AEE053BDA13}"/>
              </a:ext>
            </a:extLst>
          </p:cNvPr>
          <p:cNvSpPr/>
          <p:nvPr/>
        </p:nvSpPr>
        <p:spPr>
          <a:xfrm>
            <a:off x="6240420" y="350133"/>
            <a:ext cx="5734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3.23: Text position in relation to Panel-inventory-slot</a:t>
            </a:r>
            <a:endParaRPr lang="en-I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B4D9DF-AD6D-4525-9079-2473827C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8" y="534799"/>
            <a:ext cx="52292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53C07-E8FD-4E1D-BD3F-6DCB3E94E22A}"/>
              </a:ext>
            </a:extLst>
          </p:cNvPr>
          <p:cNvGrpSpPr/>
          <p:nvPr/>
        </p:nvGrpSpPr>
        <p:grpSpPr>
          <a:xfrm>
            <a:off x="810937" y="2984493"/>
            <a:ext cx="5114486" cy="1470062"/>
            <a:chOff x="810937" y="2984493"/>
            <a:chExt cx="5114486" cy="1470062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81C884C-EA88-45D7-A064-BDF7ED32A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8" r="88073" b="71836"/>
            <a:stretch/>
          </p:blipFill>
          <p:spPr>
            <a:xfrm>
              <a:off x="810937" y="2984493"/>
              <a:ext cx="1454092" cy="1470062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71FC79-B828-4EB5-8016-C8FF94B1F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4" t="10685" r="60052" b="76227"/>
            <a:stretch/>
          </p:blipFill>
          <p:spPr>
            <a:xfrm>
              <a:off x="2265029" y="2984493"/>
              <a:ext cx="1895910" cy="14700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3FED07-05FF-4CF4-8D98-7994EFFC3FFF}"/>
                </a:ext>
              </a:extLst>
            </p:cNvPr>
            <p:cNvSpPr/>
            <p:nvPr/>
          </p:nvSpPr>
          <p:spPr>
            <a:xfrm>
              <a:off x="1180796" y="4118449"/>
              <a:ext cx="1084233" cy="1599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1FA7770-C2A0-4F19-9CF3-8FA9DA447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27" t="6729" b="71836"/>
            <a:stretch/>
          </p:blipFill>
          <p:spPr>
            <a:xfrm>
              <a:off x="4160939" y="2984493"/>
              <a:ext cx="1764484" cy="1470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82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4BB05-043E-4A48-996C-D06A3F0F3BA5}"/>
              </a:ext>
            </a:extLst>
          </p:cNvPr>
          <p:cNvSpPr/>
          <p:nvPr/>
        </p:nvSpPr>
        <p:spPr>
          <a:xfrm>
            <a:off x="5875090" y="236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3.25: Populating the public fields of the Player Inventory Display (Script)</a:t>
            </a:r>
            <a:endParaRPr lang="en-I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5755C0-39EC-4794-9459-A97BDB64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52" y="236800"/>
            <a:ext cx="49815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659794-2B62-4A13-BBB2-011B2C49EF82}"/>
              </a:ext>
            </a:extLst>
          </p:cNvPr>
          <p:cNvGrpSpPr/>
          <p:nvPr/>
        </p:nvGrpSpPr>
        <p:grpSpPr>
          <a:xfrm>
            <a:off x="3468761" y="3032224"/>
            <a:ext cx="3379908" cy="1782663"/>
            <a:chOff x="3468761" y="3032224"/>
            <a:chExt cx="3379908" cy="178266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B67D4F8-56BE-4EA3-9003-48AD6A978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2" r="86895" b="67202"/>
            <a:stretch/>
          </p:blipFill>
          <p:spPr>
            <a:xfrm>
              <a:off x="3468761" y="3032224"/>
              <a:ext cx="1597762" cy="1782663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3C302E2-31E6-4053-B806-42D2BBA06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4" t="26100" r="-170" b="59039"/>
            <a:stretch/>
          </p:blipFill>
          <p:spPr>
            <a:xfrm>
              <a:off x="5066523" y="3795711"/>
              <a:ext cx="1782146" cy="1019176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B7995AC-DC47-4508-812E-1FBAF8573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4" t="6803" r="-170" b="81856"/>
            <a:stretch/>
          </p:blipFill>
          <p:spPr>
            <a:xfrm>
              <a:off x="5066523" y="3032224"/>
              <a:ext cx="1782146" cy="777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89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F1FB74-14C4-4610-A85B-7D47CC6FBBBF}"/>
              </a:ext>
            </a:extLst>
          </p:cNvPr>
          <p:cNvSpPr/>
          <p:nvPr/>
        </p:nvSpPr>
        <p:spPr>
          <a:xfrm>
            <a:off x="7325080" y="243958"/>
            <a:ext cx="4266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3.27: Settings for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Grid Layout Group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</a:t>
            </a:r>
            <a:endParaRPr lang="en-I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9DB41E-E5BB-47B6-AE9C-A2573C87A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31" y="428624"/>
            <a:ext cx="45624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32B912-E676-4FC3-8C2B-07375A66A116}"/>
              </a:ext>
            </a:extLst>
          </p:cNvPr>
          <p:cNvGrpSpPr/>
          <p:nvPr/>
        </p:nvGrpSpPr>
        <p:grpSpPr>
          <a:xfrm>
            <a:off x="855677" y="3301604"/>
            <a:ext cx="3351227" cy="1770660"/>
            <a:chOff x="855677" y="3301604"/>
            <a:chExt cx="3351227" cy="1770660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C691E4CB-80D7-4C96-AB79-198C67CF0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1" r="87031" b="67480"/>
            <a:stretch/>
          </p:blipFill>
          <p:spPr>
            <a:xfrm>
              <a:off x="855677" y="3301604"/>
              <a:ext cx="1581150" cy="1770659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416A0757-91D3-44E9-8CB7-A78633B9E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19" t="6997" r="-38" b="83969"/>
            <a:stretch/>
          </p:blipFill>
          <p:spPr>
            <a:xfrm>
              <a:off x="2436827" y="3301605"/>
              <a:ext cx="1770077" cy="619520"/>
            </a:xfrm>
            <a:prstGeom prst="rect">
              <a:avLst/>
            </a:prstGeom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E11FC15-3204-4E38-8B2C-23314C192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19" t="20336" r="-38" b="62933"/>
            <a:stretch/>
          </p:blipFill>
          <p:spPr>
            <a:xfrm>
              <a:off x="2436827" y="3924897"/>
              <a:ext cx="1770077" cy="114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58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7B06A-6F48-4DF5-BA9C-B52D99AF6F1C}"/>
              </a:ext>
            </a:extLst>
          </p:cNvPr>
          <p:cNvSpPr/>
          <p:nvPr/>
        </p:nvSpPr>
        <p:spPr>
          <a:xfrm>
            <a:off x="6160316" y="3542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3.28: Linking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GameObject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and Prefab to the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Player Inventory Display (Script)</a:t>
            </a:r>
            <a:endParaRPr lang="en-I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597A76-8E9D-45CF-83D5-E15C43E8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68" y="354246"/>
            <a:ext cx="44481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02B9C2-A9B4-4DDD-AC8E-C57AB908A9E1}"/>
              </a:ext>
            </a:extLst>
          </p:cNvPr>
          <p:cNvGrpSpPr/>
          <p:nvPr/>
        </p:nvGrpSpPr>
        <p:grpSpPr>
          <a:xfrm>
            <a:off x="2909476" y="3545236"/>
            <a:ext cx="3356994" cy="2773200"/>
            <a:chOff x="2909476" y="3545236"/>
            <a:chExt cx="3356994" cy="2773200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337B86F-2955-48A1-80AC-189BB441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27" t="6851" b="84057"/>
            <a:stretch/>
          </p:blipFill>
          <p:spPr>
            <a:xfrm>
              <a:off x="4501986" y="3545236"/>
              <a:ext cx="1764484" cy="623539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C90AE53-0CED-4261-830E-821D5B145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50" r="86938" b="69594"/>
            <a:stretch/>
          </p:blipFill>
          <p:spPr>
            <a:xfrm>
              <a:off x="2909476" y="3545236"/>
              <a:ext cx="1592510" cy="1615449"/>
            </a:xfrm>
            <a:prstGeom prst="rect">
              <a:avLst/>
            </a:prstGeom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5C3B232-8321-498A-83B3-789CBFBA2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9532" r="72465" b="13565"/>
            <a:stretch/>
          </p:blipFill>
          <p:spPr>
            <a:xfrm>
              <a:off x="2909476" y="5159283"/>
              <a:ext cx="3356994" cy="1159153"/>
            </a:xfrm>
            <a:prstGeom prst="rect">
              <a:avLst/>
            </a:prstGeom>
          </p:spPr>
        </p:pic>
        <p:pic>
          <p:nvPicPr>
            <p:cNvPr id="8" name="Picture 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AE3DD32-6334-4ADB-BD0D-810E6ACD1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27" t="18227" b="67217"/>
            <a:stretch/>
          </p:blipFill>
          <p:spPr>
            <a:xfrm>
              <a:off x="4501986" y="4162418"/>
              <a:ext cx="1764484" cy="99826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5627E0-28CE-47F7-A05A-932B8AAF60AC}"/>
                </a:ext>
              </a:extLst>
            </p:cNvPr>
            <p:cNvSpPr/>
            <p:nvPr/>
          </p:nvSpPr>
          <p:spPr>
            <a:xfrm>
              <a:off x="3310855" y="4678220"/>
              <a:ext cx="658689" cy="1599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1A6DB4-F501-41E6-869E-7947A43AC474}"/>
                </a:ext>
              </a:extLst>
            </p:cNvPr>
            <p:cNvSpPr/>
            <p:nvPr/>
          </p:nvSpPr>
          <p:spPr>
            <a:xfrm>
              <a:off x="3705659" y="5512325"/>
              <a:ext cx="954447" cy="1599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8D74BE9-DAC4-46EF-80C2-93F5F04E81D2}"/>
                </a:ext>
              </a:extLst>
            </p:cNvPr>
            <p:cNvSpPr/>
            <p:nvPr/>
          </p:nvSpPr>
          <p:spPr>
            <a:xfrm rot="19470511">
              <a:off x="4581561" y="5232868"/>
              <a:ext cx="889237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2536CAD-9CCA-4364-AED4-FE2120B6BCB5}"/>
                </a:ext>
              </a:extLst>
            </p:cNvPr>
            <p:cNvSpPr/>
            <p:nvPr/>
          </p:nvSpPr>
          <p:spPr>
            <a:xfrm rot="599830">
              <a:off x="4040596" y="4699923"/>
              <a:ext cx="1354251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effectLst>
                  <a:outerShdw blurRad="50800" dist="50800" dir="5400000" algn="ctr" rotWithShape="0">
                    <a:srgbClr val="C00000">
                      <a:alpha val="71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84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22F84CA-88EA-4910-ABB4-569F0AE5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85" y="366911"/>
            <a:ext cx="51816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9D1C5C-9B57-463B-AF81-10333EF75BCA}"/>
              </a:ext>
            </a:extLst>
          </p:cNvPr>
          <p:cNvSpPr/>
          <p:nvPr/>
        </p:nvSpPr>
        <p:spPr>
          <a:xfrm>
            <a:off x="6262840" y="366911"/>
            <a:ext cx="5672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3.30: Example of UI Scrollbar included in the Canvas</a:t>
            </a:r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FA5681-9B86-49C7-9E2F-B580102F1728}"/>
              </a:ext>
            </a:extLst>
          </p:cNvPr>
          <p:cNvGrpSpPr/>
          <p:nvPr/>
        </p:nvGrpSpPr>
        <p:grpSpPr>
          <a:xfrm>
            <a:off x="2697670" y="2617365"/>
            <a:ext cx="5319461" cy="1304439"/>
            <a:chOff x="2697670" y="2617365"/>
            <a:chExt cx="5319461" cy="1304439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F63E814-60DB-4435-B4B7-182F3E3F5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6" t="6867" r="48693" b="80428"/>
            <a:stretch/>
          </p:blipFill>
          <p:spPr>
            <a:xfrm>
              <a:off x="4278386" y="2617365"/>
              <a:ext cx="3738745" cy="130443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8443232-0BBC-4BBF-891F-29228B043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" t="6730" r="86876" b="74259"/>
            <a:stretch/>
          </p:blipFill>
          <p:spPr>
            <a:xfrm>
              <a:off x="2697670" y="2617365"/>
              <a:ext cx="1580716" cy="130369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42508A-EF97-4765-A2D4-CCBE3D4DCD02}"/>
                </a:ext>
              </a:extLst>
            </p:cNvPr>
            <p:cNvSpPr/>
            <p:nvPr/>
          </p:nvSpPr>
          <p:spPr>
            <a:xfrm>
              <a:off x="3124374" y="3649692"/>
              <a:ext cx="1035670" cy="1599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83064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3C2E81-1BA7-4232-936F-FD1A24B942ED}"/>
              </a:ext>
            </a:extLst>
          </p:cNvPr>
          <p:cNvSpPr/>
          <p:nvPr/>
        </p:nvSpPr>
        <p:spPr>
          <a:xfrm>
            <a:off x="5120080" y="253578"/>
            <a:ext cx="6607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3.31: Dragging the </a:t>
            </a:r>
            <a:r>
              <a:rPr lang="en-US" b="1" dirty="0">
                <a:solidFill>
                  <a:srgbClr val="000000"/>
                </a:solidFill>
                <a:latin typeface="Book Antiqua" panose="02040602050305030304" pitchFamily="18" charset="0"/>
              </a:rPr>
              <a:t>Panel-slot-grid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to the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Content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 property</a:t>
            </a:r>
            <a:endParaRPr lang="en-I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D64C05-AC28-4D3C-B225-765A77543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9" y="789745"/>
            <a:ext cx="7343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351503-4EFB-44E3-A466-8F62F79F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3" r="86995" b="67951"/>
          <a:stretch/>
        </p:blipFill>
        <p:spPr>
          <a:xfrm>
            <a:off x="461089" y="3967992"/>
            <a:ext cx="1585519" cy="17197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08D36C-2938-4243-89A2-7D79F8B63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9" t="6973" r="59" b="55652"/>
          <a:stretch/>
        </p:blipFill>
        <p:spPr>
          <a:xfrm>
            <a:off x="3925888" y="3967992"/>
            <a:ext cx="1766887" cy="25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3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96B44-21FB-4C52-8977-8281E1755704}"/>
              </a:ext>
            </a:extLst>
          </p:cNvPr>
          <p:cNvSpPr/>
          <p:nvPr/>
        </p:nvSpPr>
        <p:spPr>
          <a:xfrm>
            <a:off x="7810246" y="5199"/>
            <a:ext cx="426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3.34: Changing Star tag to Pickup Tag</a:t>
            </a:r>
            <a:endParaRPr lang="en-I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8D98B86-811E-4EDE-B8CF-8D665F6F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" y="300990"/>
            <a:ext cx="45339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7FEC859-4414-4FB0-98AA-A466A4C25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7" t="6999" b="83242"/>
          <a:stretch/>
        </p:blipFill>
        <p:spPr>
          <a:xfrm>
            <a:off x="3162649" y="1562239"/>
            <a:ext cx="1756095" cy="66923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791DB4E-DF04-4FEA-8A96-E90FD7EBE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r="86858" b="83242"/>
          <a:stretch/>
        </p:blipFill>
        <p:spPr>
          <a:xfrm>
            <a:off x="1560352" y="1562240"/>
            <a:ext cx="1602297" cy="6692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731139-2894-47A0-AA8A-3D15550C2276}"/>
              </a:ext>
            </a:extLst>
          </p:cNvPr>
          <p:cNvSpPr/>
          <p:nvPr/>
        </p:nvSpPr>
        <p:spPr>
          <a:xfrm>
            <a:off x="1901826" y="2071534"/>
            <a:ext cx="683536" cy="15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B6B979-0563-4C85-8153-FF515E1D43E5}"/>
              </a:ext>
            </a:extLst>
          </p:cNvPr>
          <p:cNvSpPr/>
          <p:nvPr/>
        </p:nvSpPr>
        <p:spPr>
          <a:xfrm>
            <a:off x="3299197" y="1832489"/>
            <a:ext cx="945611" cy="212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043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C5D8532-B955-46F3-9905-9E256ED7D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5" y="1042908"/>
            <a:ext cx="25527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BE1637-AFAE-4834-8ECE-DE79CE067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2" t="44708" b="45268"/>
          <a:stretch/>
        </p:blipFill>
        <p:spPr>
          <a:xfrm>
            <a:off x="4210808" y="2060509"/>
            <a:ext cx="3131890" cy="6874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C529A3-BC9B-494C-BB96-6C94B30F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2" t="6605" b="84155"/>
          <a:stretch/>
        </p:blipFill>
        <p:spPr>
          <a:xfrm>
            <a:off x="4210808" y="1287129"/>
            <a:ext cx="3131890" cy="63368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9F8138-20CB-4234-98FE-DF57B4BC5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2" t="22813" b="75150"/>
          <a:stretch/>
        </p:blipFill>
        <p:spPr>
          <a:xfrm>
            <a:off x="4210808" y="1920810"/>
            <a:ext cx="3131890" cy="1397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AE3ACA-4793-416F-AB06-DA8C236773DB}"/>
              </a:ext>
            </a:extLst>
          </p:cNvPr>
          <p:cNvSpPr/>
          <p:nvPr/>
        </p:nvSpPr>
        <p:spPr>
          <a:xfrm>
            <a:off x="4274308" y="2025649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79406C-73E6-4B54-99FF-DE6FAC920882}"/>
              </a:ext>
            </a:extLst>
          </p:cNvPr>
          <p:cNvSpPr/>
          <p:nvPr/>
        </p:nvSpPr>
        <p:spPr>
          <a:xfrm>
            <a:off x="4350508" y="1593817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382258-3C55-464F-9097-65F689FB73EC}"/>
              </a:ext>
            </a:extLst>
          </p:cNvPr>
          <p:cNvSpPr/>
          <p:nvPr/>
        </p:nvSpPr>
        <p:spPr>
          <a:xfrm>
            <a:off x="5417308" y="2478738"/>
            <a:ext cx="235779" cy="139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787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8D98B86-811E-4EDE-B8CF-8D665F6F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" y="300990"/>
            <a:ext cx="45339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2631CC-4CBE-4992-B449-FE415D1D2CBD}"/>
              </a:ext>
            </a:extLst>
          </p:cNvPr>
          <p:cNvSpPr/>
          <p:nvPr/>
        </p:nvSpPr>
        <p:spPr>
          <a:xfrm>
            <a:off x="6827520" y="1056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3.35: Set the description property of component Pick Up (Script) to star</a:t>
            </a:r>
            <a:endParaRPr lang="en-I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F1EDD-DE7E-4E06-B16E-6CA36F26B807}"/>
              </a:ext>
            </a:extLst>
          </p:cNvPr>
          <p:cNvGrpSpPr/>
          <p:nvPr/>
        </p:nvGrpSpPr>
        <p:grpSpPr>
          <a:xfrm>
            <a:off x="1560352" y="1562239"/>
            <a:ext cx="3358392" cy="1352363"/>
            <a:chOff x="1560352" y="1562239"/>
            <a:chExt cx="3358392" cy="1352363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7FEC859-4414-4FB0-98AA-A466A4C25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97" t="6999" b="73281"/>
            <a:stretch/>
          </p:blipFill>
          <p:spPr>
            <a:xfrm>
              <a:off x="3162649" y="1562239"/>
              <a:ext cx="1756095" cy="1352363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791DB4E-DF04-4FEA-8A96-E90FD7EBE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1" r="86858" b="73462"/>
            <a:stretch/>
          </p:blipFill>
          <p:spPr>
            <a:xfrm>
              <a:off x="1560352" y="1562240"/>
              <a:ext cx="1602297" cy="135236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B6B979-0563-4C85-8153-FF515E1D43E5}"/>
                </a:ext>
              </a:extLst>
            </p:cNvPr>
            <p:cNvSpPr/>
            <p:nvPr/>
          </p:nvSpPr>
          <p:spPr>
            <a:xfrm>
              <a:off x="3929063" y="2740820"/>
              <a:ext cx="385762" cy="1404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7467EFA-8914-4D6B-952F-96CFC002A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7" t="18111" r="87327" b="73462"/>
            <a:stretch/>
          </p:blipFill>
          <p:spPr>
            <a:xfrm>
              <a:off x="1773366" y="2231469"/>
              <a:ext cx="744409" cy="68313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731139-2894-47A0-AA8A-3D15550C2276}"/>
                </a:ext>
              </a:extLst>
            </p:cNvPr>
            <p:cNvSpPr/>
            <p:nvPr/>
          </p:nvSpPr>
          <p:spPr>
            <a:xfrm>
              <a:off x="1901826" y="2071534"/>
              <a:ext cx="683536" cy="1599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200979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7CD4B-F6AD-4DC9-B2C0-1375EF93A8F5}"/>
              </a:ext>
            </a:extLst>
          </p:cNvPr>
          <p:cNvSpPr/>
          <p:nvPr/>
        </p:nvSpPr>
        <p:spPr>
          <a:xfrm>
            <a:off x="5589865" y="362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3.37: example of possible values via a combo-box drop-down menu</a:t>
            </a:r>
            <a:endParaRPr lang="en-I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8CECE18-211E-479F-BAB7-43C9C136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7" y="299295"/>
            <a:ext cx="33432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5D5BBB3-243B-4990-8A6A-5E6357A21349}"/>
              </a:ext>
            </a:extLst>
          </p:cNvPr>
          <p:cNvGrpSpPr/>
          <p:nvPr/>
        </p:nvGrpSpPr>
        <p:grpSpPr>
          <a:xfrm>
            <a:off x="5594723" y="1252056"/>
            <a:ext cx="2713217" cy="1048901"/>
            <a:chOff x="5594723" y="1252056"/>
            <a:chExt cx="2713217" cy="1048901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0C60DEA-4EEF-4698-BBF0-0A74B37AB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08" t="7094" b="84148"/>
            <a:stretch/>
          </p:blipFill>
          <p:spPr>
            <a:xfrm>
              <a:off x="6553200" y="1252056"/>
              <a:ext cx="1754740" cy="600557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F54A34E-F9EA-478A-9B2A-47C77FC4C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0" t="21528" r="59609" b="70416"/>
            <a:stretch/>
          </p:blipFill>
          <p:spPr>
            <a:xfrm>
              <a:off x="5594723" y="1252056"/>
              <a:ext cx="958477" cy="1048901"/>
            </a:xfrm>
            <a:prstGeom prst="rect">
              <a:avLst/>
            </a:prstGeom>
          </p:spPr>
        </p:pic>
        <p:pic>
          <p:nvPicPr>
            <p:cNvPr id="8" name="Picture 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975BB04-C9B6-48AE-863F-3B1C51F04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08" t="39579" b="53883"/>
            <a:stretch/>
          </p:blipFill>
          <p:spPr>
            <a:xfrm>
              <a:off x="6553200" y="1852613"/>
              <a:ext cx="1754740" cy="44834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801968-0EBB-40CA-90B3-11B8D3FF2AF0}"/>
                </a:ext>
              </a:extLst>
            </p:cNvPr>
            <p:cNvSpPr/>
            <p:nvPr/>
          </p:nvSpPr>
          <p:spPr>
            <a:xfrm>
              <a:off x="7318796" y="2126456"/>
              <a:ext cx="385762" cy="1745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12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54808-10F4-42A3-A10C-B8A746BC11BA}"/>
              </a:ext>
            </a:extLst>
          </p:cNvPr>
          <p:cNvGrpSpPr/>
          <p:nvPr/>
        </p:nvGrpSpPr>
        <p:grpSpPr>
          <a:xfrm>
            <a:off x="2381250" y="1243460"/>
            <a:ext cx="4267200" cy="1912490"/>
            <a:chOff x="2381250" y="1243460"/>
            <a:chExt cx="4267200" cy="1912490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36115CD-A619-4FC0-B11D-82EB2D96D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2" r="65000" b="76299"/>
            <a:stretch/>
          </p:blipFill>
          <p:spPr>
            <a:xfrm>
              <a:off x="2381250" y="1243460"/>
              <a:ext cx="4267200" cy="1228280"/>
            </a:xfrm>
            <a:prstGeom prst="rect">
              <a:avLst/>
            </a:prstGeom>
          </p:spPr>
        </p:pic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992B24E4-9BCE-41B4-910F-92E87D5A9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" t="5791" r="65000" b="92121"/>
            <a:stretch/>
          </p:blipFill>
          <p:spPr>
            <a:xfrm>
              <a:off x="2602705" y="1243461"/>
              <a:ext cx="3348975" cy="143163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CEA5E9F-A30A-44EB-A073-165679643F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149" b="36784"/>
            <a:stretch/>
          </p:blipFill>
          <p:spPr bwMode="auto">
            <a:xfrm>
              <a:off x="2586439" y="2229144"/>
              <a:ext cx="4062011" cy="24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B1DC91F-CA6B-4929-B413-5807A85E9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504" r="65000" b="14519"/>
            <a:stretch/>
          </p:blipFill>
          <p:spPr>
            <a:xfrm>
              <a:off x="2381250" y="2471740"/>
              <a:ext cx="4267200" cy="68421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ABC01D-C7AE-40F0-AAF7-9838BB9EF68C}"/>
                </a:ext>
              </a:extLst>
            </p:cNvPr>
            <p:cNvSpPr/>
            <p:nvPr/>
          </p:nvSpPr>
          <p:spPr>
            <a:xfrm>
              <a:off x="3172246" y="2733387"/>
              <a:ext cx="2333204" cy="2659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7EA79E96-A219-458B-B1B2-F081F334C00C}"/>
                </a:ext>
              </a:extLst>
            </p:cNvPr>
            <p:cNvSpPr/>
            <p:nvPr/>
          </p:nvSpPr>
          <p:spPr>
            <a:xfrm>
              <a:off x="4838700" y="1648271"/>
              <a:ext cx="1720850" cy="356870"/>
            </a:xfrm>
            <a:prstGeom prst="wedgeRoundRectCallout">
              <a:avLst>
                <a:gd name="adj1" fmla="val -67688"/>
                <a:gd name="adj2" fmla="val 246543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Add to end of list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3E300-16AB-4470-822D-97384C8121CE}"/>
              </a:ext>
            </a:extLst>
          </p:cNvPr>
          <p:cNvSpPr/>
          <p:nvPr/>
        </p:nvSpPr>
        <p:spPr>
          <a:xfrm>
            <a:off x="1841500" y="37000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3.38: Adding the UI Run-time package to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manfest.json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048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3CBC83-BAFB-4DF8-97CD-97E5DF33FB2B}"/>
              </a:ext>
            </a:extLst>
          </p:cNvPr>
          <p:cNvGrpSpPr/>
          <p:nvPr/>
        </p:nvGrpSpPr>
        <p:grpSpPr>
          <a:xfrm>
            <a:off x="1484851" y="838898"/>
            <a:ext cx="3942826" cy="2390864"/>
            <a:chOff x="1484851" y="838898"/>
            <a:chExt cx="3942826" cy="2390864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2E0197-F156-4FCF-A913-607273D37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2" t="20915" r="38349" b="44222"/>
            <a:stretch/>
          </p:blipFill>
          <p:spPr>
            <a:xfrm>
              <a:off x="1484851" y="838898"/>
              <a:ext cx="3942826" cy="239086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47241C-3AB3-4BE3-BFCA-471126CF9595}"/>
                </a:ext>
              </a:extLst>
            </p:cNvPr>
            <p:cNvSpPr/>
            <p:nvPr/>
          </p:nvSpPr>
          <p:spPr>
            <a:xfrm>
              <a:off x="4451759" y="1248536"/>
              <a:ext cx="187354" cy="1943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BD9ACA4-CBBB-4FB7-A670-113D04D295ED}"/>
              </a:ext>
            </a:extLst>
          </p:cNvPr>
          <p:cNvSpPr/>
          <p:nvPr/>
        </p:nvSpPr>
        <p:spPr>
          <a:xfrm>
            <a:off x="4168132" y="3244334"/>
            <a:ext cx="385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3.39: Enabling preview packages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5291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997F00-17C6-4D7A-BE68-F6ED01FFD1A4}"/>
              </a:ext>
            </a:extLst>
          </p:cNvPr>
          <p:cNvSpPr/>
          <p:nvPr/>
        </p:nvSpPr>
        <p:spPr>
          <a:xfrm>
            <a:off x="7834121" y="274632"/>
            <a:ext cx="385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3.40: Enabling preview packages</a:t>
            </a:r>
            <a:endParaRPr lang="en-IE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7E4C5B-6C52-451F-BA24-E2F205C91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8" t="9390" r="50596" b="20000"/>
          <a:stretch/>
        </p:blipFill>
        <p:spPr>
          <a:xfrm>
            <a:off x="931178" y="1180859"/>
            <a:ext cx="4110605" cy="48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2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6438009-5B32-4872-9AF5-8B02BC8F3D66}"/>
              </a:ext>
            </a:extLst>
          </p:cNvPr>
          <p:cNvGrpSpPr/>
          <p:nvPr/>
        </p:nvGrpSpPr>
        <p:grpSpPr>
          <a:xfrm>
            <a:off x="2241256" y="402672"/>
            <a:ext cx="6181289" cy="5058562"/>
            <a:chOff x="2081865" y="427839"/>
            <a:chExt cx="6181289" cy="5058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A65C14-DAEB-4C37-AD93-A970B43F3DF3}"/>
                </a:ext>
              </a:extLst>
            </p:cNvPr>
            <p:cNvGrpSpPr/>
            <p:nvPr/>
          </p:nvGrpSpPr>
          <p:grpSpPr>
            <a:xfrm>
              <a:off x="2081865" y="427839"/>
              <a:ext cx="6181289" cy="5058562"/>
              <a:chOff x="3482827" y="503340"/>
              <a:chExt cx="6181289" cy="5058562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1A1B7D9E-5FBD-4849-96EE-76B6B775F1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79" t="6483" r="35390" b="19755"/>
              <a:stretch/>
            </p:blipFill>
            <p:spPr>
              <a:xfrm>
                <a:off x="7843705" y="503340"/>
                <a:ext cx="1820411" cy="5058562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DD674CD-4CA1-4490-B99D-97D6EA863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83" r="64231" b="19755"/>
              <a:stretch/>
            </p:blipFill>
            <p:spPr>
              <a:xfrm>
                <a:off x="3482827" y="503340"/>
                <a:ext cx="4360878" cy="5058562"/>
              </a:xfrm>
              <a:prstGeom prst="rect">
                <a:avLst/>
              </a:prstGeom>
            </p:spPr>
          </p:pic>
        </p:grp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06B0CEB8-E7AB-400D-A00E-00386EBDA37B}"/>
                </a:ext>
              </a:extLst>
            </p:cNvPr>
            <p:cNvSpPr/>
            <p:nvPr/>
          </p:nvSpPr>
          <p:spPr>
            <a:xfrm>
              <a:off x="6442743" y="2025776"/>
              <a:ext cx="1720850" cy="356870"/>
            </a:xfrm>
            <a:prstGeom prst="wedgeRoundRectCallout">
              <a:avLst>
                <a:gd name="adj1" fmla="val -42826"/>
                <a:gd name="adj2" fmla="val 255946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Button settings</a:t>
              </a:r>
            </a:p>
          </p:txBody>
        </p:sp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7EAF8E08-D13F-4284-B32C-FF88C6E47604}"/>
                </a:ext>
              </a:extLst>
            </p:cNvPr>
            <p:cNvSpPr/>
            <p:nvPr/>
          </p:nvSpPr>
          <p:spPr>
            <a:xfrm>
              <a:off x="4375150" y="4149589"/>
              <a:ext cx="1720850" cy="356870"/>
            </a:xfrm>
            <a:prstGeom prst="wedgeRoundRectCallout">
              <a:avLst>
                <a:gd name="adj1" fmla="val -73050"/>
                <a:gd name="adj2" fmla="val 248894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UXML document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D00B6-8A95-4DD6-9DEA-56FFC86B7D37}"/>
              </a:ext>
            </a:extLst>
          </p:cNvPr>
          <p:cNvSpPr/>
          <p:nvPr/>
        </p:nvSpPr>
        <p:spPr>
          <a:xfrm>
            <a:off x="3136287" y="5987534"/>
            <a:ext cx="503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3.41: Viewport of UXML and Button settings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9410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D379590-5D5B-4B9D-BDD1-BDB9336B3EE2}"/>
              </a:ext>
            </a:extLst>
          </p:cNvPr>
          <p:cNvGrpSpPr/>
          <p:nvPr/>
        </p:nvGrpSpPr>
        <p:grpSpPr>
          <a:xfrm>
            <a:off x="2885812" y="910905"/>
            <a:ext cx="3410126" cy="1482885"/>
            <a:chOff x="2885812" y="910905"/>
            <a:chExt cx="3410126" cy="1482885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F2F14C1-FF4A-4452-9345-04443E097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7" t="73027" r="76879" b="17554"/>
            <a:stretch/>
          </p:blipFill>
          <p:spPr>
            <a:xfrm>
              <a:off x="2885812" y="1747838"/>
              <a:ext cx="1308683" cy="645952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F494D1E-8F13-4606-A32E-479C9611B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" r="89266" b="81436"/>
            <a:stretch/>
          </p:blipFill>
          <p:spPr>
            <a:xfrm>
              <a:off x="2885812" y="910905"/>
              <a:ext cx="1308683" cy="836933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7492E0E-BD32-4AA9-8DFF-909F74C2C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64" t="6360" b="84221"/>
            <a:stretch/>
          </p:blipFill>
          <p:spPr>
            <a:xfrm>
              <a:off x="4194495" y="910905"/>
              <a:ext cx="2101443" cy="645952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DBE953C-9656-43B6-B2A7-1EFDA1E0A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64" t="22731" b="75457"/>
            <a:stretch/>
          </p:blipFill>
          <p:spPr>
            <a:xfrm>
              <a:off x="4194495" y="1556858"/>
              <a:ext cx="2101443" cy="124306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B54B4BA-AA02-4B7B-AE7E-E33F93BCB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64" t="29536" b="60073"/>
            <a:stretch/>
          </p:blipFill>
          <p:spPr>
            <a:xfrm>
              <a:off x="4194494" y="1681164"/>
              <a:ext cx="2101443" cy="71262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EACEB0-E8ED-46A4-BC51-C5F7F83B398F}"/>
                </a:ext>
              </a:extLst>
            </p:cNvPr>
            <p:cNvSpPr/>
            <p:nvPr/>
          </p:nvSpPr>
          <p:spPr>
            <a:xfrm>
              <a:off x="3253706" y="1589863"/>
              <a:ext cx="658689" cy="1236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15BCE1A-CB98-4C2B-A4F5-7101CBC4CFBB}"/>
                </a:ext>
              </a:extLst>
            </p:cNvPr>
            <p:cNvSpPr/>
            <p:nvPr/>
          </p:nvSpPr>
          <p:spPr>
            <a:xfrm>
              <a:off x="3253706" y="1917902"/>
              <a:ext cx="1797336" cy="181361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>
                <a:effectLst>
                  <a:outerShdw blurRad="50800" dist="50800" dir="5400000" algn="ctr" rotWithShape="0">
                    <a:srgbClr val="C00000">
                      <a:alpha val="71000"/>
                    </a:srgbClr>
                  </a:outerShdw>
                </a:effectLst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A9164-00B8-48C0-88A0-B16C086DDEDB}"/>
              </a:ext>
            </a:extLst>
          </p:cNvPr>
          <p:cNvSpPr/>
          <p:nvPr/>
        </p:nvSpPr>
        <p:spPr>
          <a:xfrm>
            <a:off x="3253706" y="2701409"/>
            <a:ext cx="502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3.41: S</a:t>
            </a:r>
            <a:r>
              <a:rPr lang="en-IE" dirty="0" err="1"/>
              <a:t>etting</a:t>
            </a:r>
            <a:r>
              <a:rPr lang="en-IE" dirty="0"/>
              <a:t> the </a:t>
            </a:r>
            <a:r>
              <a:rPr lang="en-IE" dirty="0" err="1"/>
              <a:t>Uxml</a:t>
            </a:r>
            <a:r>
              <a:rPr lang="en-IE" dirty="0"/>
              <a:t> property for the Panel</a:t>
            </a:r>
          </a:p>
        </p:txBody>
      </p:sp>
    </p:spTree>
    <p:extLst>
      <p:ext uri="{BB962C8B-B14F-4D97-AF65-F5344CB8AC3E}">
        <p14:creationId xmlns:p14="http://schemas.microsoft.com/office/powerpoint/2010/main" val="171909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12ADF-FFC4-473B-A16C-A0895638E566}"/>
              </a:ext>
            </a:extLst>
          </p:cNvPr>
          <p:cNvSpPr/>
          <p:nvPr/>
        </p:nvSpPr>
        <p:spPr>
          <a:xfrm>
            <a:off x="1990691" y="4690229"/>
            <a:ext cx="530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Figure 3.42: Buttons as </a:t>
            </a:r>
            <a:r>
              <a:rPr lang="en-US" dirty="0" err="1">
                <a:solidFill>
                  <a:srgbClr val="333333"/>
                </a:solidFill>
                <a:latin typeface="Merriweather"/>
              </a:rPr>
              <a:t>childs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of #row and Flex settings</a:t>
            </a:r>
            <a:endParaRPr lang="en-I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881A22-A2C3-44D3-A18A-666891EAADA4}"/>
              </a:ext>
            </a:extLst>
          </p:cNvPr>
          <p:cNvGrpSpPr/>
          <p:nvPr/>
        </p:nvGrpSpPr>
        <p:grpSpPr>
          <a:xfrm>
            <a:off x="3068900" y="2426970"/>
            <a:ext cx="5335961" cy="2286120"/>
            <a:chOff x="3068900" y="2426970"/>
            <a:chExt cx="5335961" cy="2286120"/>
          </a:xfrm>
        </p:grpSpPr>
        <p:pic>
          <p:nvPicPr>
            <p:cNvPr id="3" name="Picture 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6AB637C-FF3A-4D84-8F2A-634776A16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7" t="6944" r="64375" b="60054"/>
            <a:stretch/>
          </p:blipFill>
          <p:spPr>
            <a:xfrm>
              <a:off x="4069080" y="2426970"/>
              <a:ext cx="2430780" cy="22861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908997-EF5F-49D6-A3C3-7621B909A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672" t="8472" r="40390" b="87695"/>
            <a:stretch/>
          </p:blipFill>
          <p:spPr>
            <a:xfrm>
              <a:off x="6499860" y="2426971"/>
              <a:ext cx="1905001" cy="2628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05D602-B637-4CEE-8F5B-EF4CBE73D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965" t="39248" r="40390" b="31250"/>
            <a:stretch/>
          </p:blipFill>
          <p:spPr>
            <a:xfrm>
              <a:off x="6497479" y="2689860"/>
              <a:ext cx="1907382" cy="202323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FDA317-C983-49CC-B510-37F8606542C9}"/>
                </a:ext>
              </a:extLst>
            </p:cNvPr>
            <p:cNvSpPr/>
            <p:nvPr/>
          </p:nvSpPr>
          <p:spPr>
            <a:xfrm>
              <a:off x="7558862" y="3655834"/>
              <a:ext cx="208775" cy="2351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D375EC-3594-4862-AD48-8F4C927C3F84}"/>
                </a:ext>
              </a:extLst>
            </p:cNvPr>
            <p:cNvSpPr/>
            <p:nvPr/>
          </p:nvSpPr>
          <p:spPr>
            <a:xfrm>
              <a:off x="7243585" y="3839191"/>
              <a:ext cx="208775" cy="2351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pic>
          <p:nvPicPr>
            <p:cNvPr id="12" name="Picture 1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CF850A0-1B26-46DF-BAD1-D5D6FFA23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4" r="91796" b="60054"/>
            <a:stretch/>
          </p:blipFill>
          <p:spPr>
            <a:xfrm>
              <a:off x="3068900" y="2426970"/>
              <a:ext cx="1000180" cy="2286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6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3CA1545-7C70-41A1-AB16-B206F9233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77" y="1019369"/>
            <a:ext cx="2266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E88F8EC-9C9F-44E7-A67E-6D2307CE973A}"/>
              </a:ext>
            </a:extLst>
          </p:cNvPr>
          <p:cNvGrpSpPr/>
          <p:nvPr/>
        </p:nvGrpSpPr>
        <p:grpSpPr>
          <a:xfrm>
            <a:off x="6830396" y="1286069"/>
            <a:ext cx="2208245" cy="2142931"/>
            <a:chOff x="6830396" y="1286069"/>
            <a:chExt cx="2208245" cy="2142931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9D01BBD-60E0-46DE-BFFC-6D47FA73C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88" t="6530" b="62223"/>
            <a:stretch/>
          </p:blipFill>
          <p:spPr>
            <a:xfrm>
              <a:off x="6830396" y="1286069"/>
              <a:ext cx="2208245" cy="2142931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6E7B75-B06B-4DED-BC5D-0813B7E450E6}"/>
                </a:ext>
              </a:extLst>
            </p:cNvPr>
            <p:cNvSpPr/>
            <p:nvPr/>
          </p:nvSpPr>
          <p:spPr>
            <a:xfrm>
              <a:off x="7646158" y="3257550"/>
              <a:ext cx="235779" cy="1714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28077047-EA1E-4F97-81AF-02750536262D}"/>
              </a:ext>
            </a:extLst>
          </p:cNvPr>
          <p:cNvSpPr/>
          <p:nvPr/>
        </p:nvSpPr>
        <p:spPr>
          <a:xfrm>
            <a:off x="6190738" y="4331970"/>
            <a:ext cx="235779" cy="1714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594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B930F0-D868-4A3F-B626-B8813AF9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596900"/>
            <a:ext cx="26098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150431-1E30-4570-9680-E73B2362DD72}"/>
              </a:ext>
            </a:extLst>
          </p:cNvPr>
          <p:cNvGrpSpPr/>
          <p:nvPr/>
        </p:nvGrpSpPr>
        <p:grpSpPr>
          <a:xfrm>
            <a:off x="5412739" y="835660"/>
            <a:ext cx="2200275" cy="2100580"/>
            <a:chOff x="5412739" y="835660"/>
            <a:chExt cx="2200275" cy="210058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DD63247-C2F9-4529-9925-467B2283E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53" t="6806" b="62565"/>
            <a:stretch/>
          </p:blipFill>
          <p:spPr>
            <a:xfrm>
              <a:off x="5412739" y="835660"/>
              <a:ext cx="2200275" cy="2100580"/>
            </a:xfrm>
            <a:prstGeom prst="rect">
              <a:avLst/>
            </a:prstGeom>
          </p:spPr>
        </p:pic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EFE41B9A-29BB-4078-A3AE-8A8C5CBD7654}"/>
                </a:ext>
              </a:extLst>
            </p:cNvPr>
            <p:cNvSpPr/>
            <p:nvPr/>
          </p:nvSpPr>
          <p:spPr>
            <a:xfrm>
              <a:off x="5527040" y="2242820"/>
              <a:ext cx="1310640" cy="356870"/>
            </a:xfrm>
            <a:prstGeom prst="wedgeRoundRectCallout">
              <a:avLst>
                <a:gd name="adj1" fmla="val 52151"/>
                <a:gd name="adj2" fmla="val 9725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Shift-Alt-click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1B48E0-A606-4256-BFBC-0151EB5ADEC4}"/>
                </a:ext>
              </a:extLst>
            </p:cNvPr>
            <p:cNvSpPr/>
            <p:nvPr/>
          </p:nvSpPr>
          <p:spPr>
            <a:xfrm>
              <a:off x="6855523" y="2575877"/>
              <a:ext cx="342203" cy="336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6542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F8E0846-8123-4210-B439-189C3821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63538"/>
            <a:ext cx="43243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AB8BB5-0C74-4D51-841A-60DFD455D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5" t="6944" b="34584"/>
          <a:stretch/>
        </p:blipFill>
        <p:spPr>
          <a:xfrm>
            <a:off x="7620000" y="638175"/>
            <a:ext cx="2209800" cy="40100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5A86A4E-F80F-4609-9C81-46C9F2B54C77}"/>
              </a:ext>
            </a:extLst>
          </p:cNvPr>
          <p:cNvSpPr/>
          <p:nvPr/>
        </p:nvSpPr>
        <p:spPr>
          <a:xfrm>
            <a:off x="2536997" y="2697163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F5AEE1-A45A-4447-BEEE-934A05E9BE45}"/>
              </a:ext>
            </a:extLst>
          </p:cNvPr>
          <p:cNvGrpSpPr/>
          <p:nvPr/>
        </p:nvGrpSpPr>
        <p:grpSpPr>
          <a:xfrm>
            <a:off x="3308985" y="3429000"/>
            <a:ext cx="3495675" cy="1724008"/>
            <a:chOff x="3308985" y="3429000"/>
            <a:chExt cx="3495675" cy="17240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0407C8-063C-45AF-8825-FA45635B713D}"/>
                </a:ext>
              </a:extLst>
            </p:cNvPr>
            <p:cNvGrpSpPr/>
            <p:nvPr/>
          </p:nvGrpSpPr>
          <p:grpSpPr>
            <a:xfrm>
              <a:off x="3308985" y="3429000"/>
              <a:ext cx="3495675" cy="1724008"/>
              <a:chOff x="466725" y="2752724"/>
              <a:chExt cx="3495675" cy="1724008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A382341-5348-4786-9438-FE39EDC24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44" r="89453" b="67918"/>
              <a:stretch/>
            </p:blipFill>
            <p:spPr>
              <a:xfrm>
                <a:off x="466725" y="2752724"/>
                <a:ext cx="1285875" cy="1724007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72A2428-9939-4FDE-80CC-3C63C79089C8}"/>
                  </a:ext>
                </a:extLst>
              </p:cNvPr>
              <p:cNvGrpSpPr/>
              <p:nvPr/>
            </p:nvGrpSpPr>
            <p:grpSpPr>
              <a:xfrm>
                <a:off x="1752600" y="2752725"/>
                <a:ext cx="2209800" cy="1724007"/>
                <a:chOff x="1752600" y="2752725"/>
                <a:chExt cx="2209800" cy="1724007"/>
              </a:xfrm>
            </p:grpSpPr>
            <p:pic>
              <p:nvPicPr>
                <p:cNvPr id="6" name="Picture 5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8C2EF1A4-1C69-4F6D-9D93-B63E08DE9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875" t="54259" b="43936"/>
                <a:stretch/>
              </p:blipFill>
              <p:spPr>
                <a:xfrm>
                  <a:off x="1752600" y="3908428"/>
                  <a:ext cx="2209800" cy="123825"/>
                </a:xfrm>
                <a:prstGeom prst="rect">
                  <a:avLst/>
                </a:prstGeom>
              </p:spPr>
            </p:pic>
            <p:pic>
              <p:nvPicPr>
                <p:cNvPr id="7" name="Picture 6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CAD23F87-D15F-4614-AB91-E589FFA8A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875" t="6944" b="77917"/>
                <a:stretch/>
              </p:blipFill>
              <p:spPr>
                <a:xfrm>
                  <a:off x="1752600" y="2752725"/>
                  <a:ext cx="2209800" cy="1038225"/>
                </a:xfrm>
                <a:prstGeom prst="rect">
                  <a:avLst/>
                </a:prstGeom>
              </p:spPr>
            </p:pic>
            <p:pic>
              <p:nvPicPr>
                <p:cNvPr id="8" name="Picture 7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55D53087-ACBA-4975-852D-214FB6EE3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875" t="58993" b="34584"/>
                <a:stretch/>
              </p:blipFill>
              <p:spPr>
                <a:xfrm>
                  <a:off x="1752600" y="4036202"/>
                  <a:ext cx="2209800" cy="440530"/>
                </a:xfrm>
                <a:prstGeom prst="rect">
                  <a:avLst/>
                </a:prstGeom>
              </p:spPr>
            </p:pic>
            <p:pic>
              <p:nvPicPr>
                <p:cNvPr id="9" name="Picture 8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6D89D7E2-FA60-4D5E-A9FA-DE3254307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875" t="47384" b="50903"/>
                <a:stretch/>
              </p:blipFill>
              <p:spPr>
                <a:xfrm>
                  <a:off x="1752600" y="3790950"/>
                  <a:ext cx="2209800" cy="117475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53E4D0-7873-4272-85C5-AF5F2F942EAB}"/>
                </a:ext>
              </a:extLst>
            </p:cNvPr>
            <p:cNvSpPr/>
            <p:nvPr/>
          </p:nvSpPr>
          <p:spPr>
            <a:xfrm>
              <a:off x="3725943" y="4251325"/>
              <a:ext cx="868918" cy="155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F74E9501-82F1-4FC5-ABFA-9D133788CCFE}"/>
                </a:ext>
              </a:extLst>
            </p:cNvPr>
            <p:cNvSpPr/>
            <p:nvPr/>
          </p:nvSpPr>
          <p:spPr>
            <a:xfrm>
              <a:off x="3355340" y="4753293"/>
              <a:ext cx="746760" cy="356870"/>
            </a:xfrm>
            <a:prstGeom prst="wedgeRoundRectCallout">
              <a:avLst>
                <a:gd name="adj1" fmla="val 109804"/>
                <a:gd name="adj2" fmla="val -92425"/>
                <a:gd name="adj3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600" dirty="0"/>
                <a:t>drag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AB308A06-2F2B-43A5-A814-08FC93594029}"/>
                </a:ext>
              </a:extLst>
            </p:cNvPr>
            <p:cNvSpPr/>
            <p:nvPr/>
          </p:nvSpPr>
          <p:spPr>
            <a:xfrm rot="1542441">
              <a:off x="4173847" y="4646527"/>
              <a:ext cx="1364373" cy="234594"/>
            </a:xfrm>
            <a:prstGeom prst="rightArrow">
              <a:avLst>
                <a:gd name="adj1" fmla="val 31481"/>
                <a:gd name="adj2" fmla="val 740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41766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E73A98-504E-4E1C-882E-5467A8D51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8" y="2812225"/>
            <a:ext cx="4371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0F2C8D-3392-476A-9320-8EAB05593657}"/>
              </a:ext>
            </a:extLst>
          </p:cNvPr>
          <p:cNvGrpSpPr/>
          <p:nvPr/>
        </p:nvGrpSpPr>
        <p:grpSpPr>
          <a:xfrm>
            <a:off x="6096000" y="2494869"/>
            <a:ext cx="3420736" cy="2273268"/>
            <a:chOff x="4407646" y="3275045"/>
            <a:chExt cx="3420736" cy="2273268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7DE875F-59A2-4745-8A30-C5E83F251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4" r="88291" b="60047"/>
            <a:stretch/>
          </p:blipFill>
          <p:spPr>
            <a:xfrm>
              <a:off x="4407646" y="3275045"/>
              <a:ext cx="1427584" cy="2273268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D815EAD-8683-4358-BB79-00E23004F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16" t="7030" b="59822"/>
            <a:stretch/>
          </p:blipFill>
          <p:spPr>
            <a:xfrm>
              <a:off x="5794309" y="3275045"/>
              <a:ext cx="2034073" cy="2273268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77A78BE-A590-47EE-887A-DA7FA0C47F8E}"/>
              </a:ext>
            </a:extLst>
          </p:cNvPr>
          <p:cNvSpPr/>
          <p:nvPr/>
        </p:nvSpPr>
        <p:spPr>
          <a:xfrm>
            <a:off x="8215099" y="3568797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6F1994-6500-4EE8-BEA3-110F86556E2E}"/>
              </a:ext>
            </a:extLst>
          </p:cNvPr>
          <p:cNvSpPr/>
          <p:nvPr/>
        </p:nvSpPr>
        <p:spPr>
          <a:xfrm>
            <a:off x="8415753" y="4561762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719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66F4D13-9E40-4504-B43B-01AE1EC7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1006475"/>
            <a:ext cx="50482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AF51F5-5203-4FC4-8D19-7DCE110C4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" r="88307" b="65278"/>
          <a:stretch/>
        </p:blipFill>
        <p:spPr>
          <a:xfrm>
            <a:off x="466725" y="965200"/>
            <a:ext cx="1425575" cy="19113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01EFDB-73B3-4DF4-AB8C-7AE630B85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8" r="71589" b="12962"/>
          <a:stretch/>
        </p:blipFill>
        <p:spPr>
          <a:xfrm>
            <a:off x="466724" y="2876550"/>
            <a:ext cx="3463925" cy="16383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80EE2D5-17F6-44DB-9139-6E9A1CE80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9" t="8704" b="77685"/>
          <a:stretch/>
        </p:blipFill>
        <p:spPr>
          <a:xfrm>
            <a:off x="1885950" y="965200"/>
            <a:ext cx="2044700" cy="9334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5F7FC4-829B-4EB5-8BC3-1CD519C8B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9" t="59167" b="30463"/>
          <a:stretch/>
        </p:blipFill>
        <p:spPr>
          <a:xfrm>
            <a:off x="1885950" y="2165351"/>
            <a:ext cx="2044700" cy="71119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BE3DE77-916D-48BE-8A12-563441064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9" t="47501" b="50925"/>
          <a:stretch/>
        </p:blipFill>
        <p:spPr>
          <a:xfrm>
            <a:off x="1885950" y="1898650"/>
            <a:ext cx="2044700" cy="10795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EA2CD4-DC2F-448F-9E3A-80A44BFD3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9" t="53796" b="43889"/>
          <a:stretch/>
        </p:blipFill>
        <p:spPr>
          <a:xfrm>
            <a:off x="1885950" y="2006601"/>
            <a:ext cx="2044700" cy="1587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5689914-55C9-4AC4-8008-3FB113DAA939}"/>
              </a:ext>
            </a:extLst>
          </p:cNvPr>
          <p:cNvSpPr/>
          <p:nvPr/>
        </p:nvSpPr>
        <p:spPr>
          <a:xfrm>
            <a:off x="1750798" y="4148138"/>
            <a:ext cx="988987" cy="1357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F19BBC-31A7-4AFB-9097-77DB93571936}"/>
              </a:ext>
            </a:extLst>
          </p:cNvPr>
          <p:cNvSpPr/>
          <p:nvPr/>
        </p:nvSpPr>
        <p:spPr>
          <a:xfrm>
            <a:off x="1750799" y="3911600"/>
            <a:ext cx="988987" cy="206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49418-3F5C-43CE-B5E8-334C2466C9F0}"/>
              </a:ext>
            </a:extLst>
          </p:cNvPr>
          <p:cNvSpPr/>
          <p:nvPr/>
        </p:nvSpPr>
        <p:spPr>
          <a:xfrm>
            <a:off x="895350" y="1797844"/>
            <a:ext cx="785813" cy="147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45E9E05-5FE3-4BF8-BF6B-586A74F299B4}"/>
              </a:ext>
            </a:extLst>
          </p:cNvPr>
          <p:cNvSpPr/>
          <p:nvPr/>
        </p:nvSpPr>
        <p:spPr>
          <a:xfrm rot="1542441">
            <a:off x="1645892" y="2101065"/>
            <a:ext cx="1228243" cy="234594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4DE48A6-6D41-41B1-A612-9199DE312D79}"/>
              </a:ext>
            </a:extLst>
          </p:cNvPr>
          <p:cNvSpPr/>
          <p:nvPr/>
        </p:nvSpPr>
        <p:spPr>
          <a:xfrm rot="17619343">
            <a:off x="1883791" y="3217866"/>
            <a:ext cx="1228243" cy="234594"/>
          </a:xfrm>
          <a:prstGeom prst="rightArrow">
            <a:avLst>
              <a:gd name="adj1" fmla="val 31481"/>
              <a:gd name="adj2" fmla="val 740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821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7C34158-766D-48E7-BDA8-CB3B50C3CE8D}"/>
              </a:ext>
            </a:extLst>
          </p:cNvPr>
          <p:cNvGrpSpPr/>
          <p:nvPr/>
        </p:nvGrpSpPr>
        <p:grpSpPr>
          <a:xfrm>
            <a:off x="2171699" y="1398905"/>
            <a:ext cx="2873375" cy="1674495"/>
            <a:chOff x="2508249" y="1887855"/>
            <a:chExt cx="2873375" cy="1674495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942834A-8844-4384-A87B-3D3F4AD04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2" r="90625" b="68471"/>
            <a:stretch/>
          </p:blipFill>
          <p:spPr>
            <a:xfrm>
              <a:off x="2508249" y="1887855"/>
              <a:ext cx="1143000" cy="1674495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C6739C7-CE7A-4D87-9E77-AADA64F01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81" t="7112" b="68472"/>
            <a:stretch/>
          </p:blipFill>
          <p:spPr>
            <a:xfrm>
              <a:off x="3648075" y="1887855"/>
              <a:ext cx="1733549" cy="1674494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1750A2-349D-44EA-AD9C-31DB45D0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3362325"/>
            <a:ext cx="4533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FE076FB-0437-468E-96EB-435A71182690}"/>
              </a:ext>
            </a:extLst>
          </p:cNvPr>
          <p:cNvSpPr/>
          <p:nvPr/>
        </p:nvSpPr>
        <p:spPr>
          <a:xfrm>
            <a:off x="3721099" y="2006600"/>
            <a:ext cx="457200" cy="320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C3D53-36BC-465F-88F5-CBE4E9BE4FE6}"/>
              </a:ext>
            </a:extLst>
          </p:cNvPr>
          <p:cNvSpPr/>
          <p:nvPr/>
        </p:nvSpPr>
        <p:spPr>
          <a:xfrm>
            <a:off x="2597150" y="2826545"/>
            <a:ext cx="714375" cy="14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83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C19ED83-43EA-4CFB-AD29-2D7AE374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606743"/>
            <a:ext cx="420052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C6118-167D-4F45-A11B-1167163F1A05}"/>
              </a:ext>
            </a:extLst>
          </p:cNvPr>
          <p:cNvGrpSpPr/>
          <p:nvPr/>
        </p:nvGrpSpPr>
        <p:grpSpPr>
          <a:xfrm>
            <a:off x="2639538" y="1921247"/>
            <a:ext cx="3478634" cy="3544351"/>
            <a:chOff x="5337109" y="1694115"/>
            <a:chExt cx="3478634" cy="35443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1B0ED52-FEDE-4993-830B-C4C7C2E186FF}"/>
                </a:ext>
              </a:extLst>
            </p:cNvPr>
            <p:cNvGrpSpPr/>
            <p:nvPr/>
          </p:nvGrpSpPr>
          <p:grpSpPr>
            <a:xfrm>
              <a:off x="5337109" y="1694115"/>
              <a:ext cx="3478634" cy="3544351"/>
              <a:chOff x="5337109" y="1694115"/>
              <a:chExt cx="3478634" cy="3544351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ECF9806-A649-4DB0-8C08-D55952E28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6849" b="71293"/>
              <a:stretch/>
            </p:blipFill>
            <p:spPr>
              <a:xfrm>
                <a:off x="7076426" y="1694115"/>
                <a:ext cx="1739317" cy="1498977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6F624290-407E-4540-9219-13AB9EA11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34" r="85734" b="7401"/>
              <a:stretch/>
            </p:blipFill>
            <p:spPr>
              <a:xfrm>
                <a:off x="5337109" y="3485166"/>
                <a:ext cx="1739317" cy="1753300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DE8CB6E-4C1F-489E-AF18-A2A5D49110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6850" r="88361" b="67034"/>
              <a:stretch/>
            </p:blipFill>
            <p:spPr>
              <a:xfrm>
                <a:off x="5337109" y="1694115"/>
                <a:ext cx="1739316" cy="1791051"/>
              </a:xfrm>
              <a:prstGeom prst="rect">
                <a:avLst/>
              </a:prstGeom>
            </p:spPr>
          </p:pic>
          <p:pic>
            <p:nvPicPr>
              <p:cNvPr id="10" name="Picture 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E0C862F-A5DF-4546-B41C-9F4BB70A9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54255" b="14495"/>
              <a:stretch/>
            </p:blipFill>
            <p:spPr>
              <a:xfrm>
                <a:off x="7076425" y="3201449"/>
                <a:ext cx="1739317" cy="2037017"/>
              </a:xfrm>
              <a:prstGeom prst="rect">
                <a:avLst/>
              </a:prstGeom>
            </p:spPr>
          </p:pic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CF5E087-7112-49C9-836A-861BECFEFB85}"/>
                </a:ext>
              </a:extLst>
            </p:cNvPr>
            <p:cNvSpPr/>
            <p:nvPr/>
          </p:nvSpPr>
          <p:spPr>
            <a:xfrm rot="4296281">
              <a:off x="6293298" y="3845215"/>
              <a:ext cx="1434279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4446BC-0BFC-499E-B7E5-8A4CF18B4781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605588" y="2920643"/>
              <a:ext cx="178541" cy="36137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D308DB-84F2-4BC4-A47E-5F4152A9E5EE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605587" y="3211365"/>
              <a:ext cx="178542" cy="706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13CDD4D-50F7-4930-8A84-A216FC18BABE}"/>
                </a:ext>
              </a:extLst>
            </p:cNvPr>
            <p:cNvCxnSpPr>
              <a:cxnSpLocks/>
            </p:cNvCxnSpPr>
            <p:nvPr/>
          </p:nvCxnSpPr>
          <p:spPr>
            <a:xfrm>
              <a:off x="6605588" y="3132697"/>
              <a:ext cx="184890" cy="152461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DC1C2D-0C2D-48DF-8908-56B05ACC5151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605587" y="3017044"/>
              <a:ext cx="178542" cy="26497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D0B592AC-0C73-4251-A818-5BDC98579848}"/>
                </a:ext>
              </a:extLst>
            </p:cNvPr>
            <p:cNvSpPr/>
            <p:nvPr/>
          </p:nvSpPr>
          <p:spPr>
            <a:xfrm rot="312899">
              <a:off x="6960251" y="5065446"/>
              <a:ext cx="232351" cy="134209"/>
            </a:xfrm>
            <a:prstGeom prst="rightArrow">
              <a:avLst>
                <a:gd name="adj1" fmla="val 16920"/>
                <a:gd name="adj2" fmla="val 750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F35D75FE-6A71-45CE-82B2-7405EBC1ABDD}"/>
                </a:ext>
              </a:extLst>
            </p:cNvPr>
            <p:cNvSpPr/>
            <p:nvPr/>
          </p:nvSpPr>
          <p:spPr>
            <a:xfrm rot="312899">
              <a:off x="6817299" y="4921657"/>
              <a:ext cx="314577" cy="134209"/>
            </a:xfrm>
            <a:prstGeom prst="rightArrow">
              <a:avLst>
                <a:gd name="adj1" fmla="val 16920"/>
                <a:gd name="adj2" fmla="val 750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1D98B-CA46-48ED-8F3D-268B845DAAA5}"/>
                </a:ext>
              </a:extLst>
            </p:cNvPr>
            <p:cNvSpPr/>
            <p:nvPr/>
          </p:nvSpPr>
          <p:spPr>
            <a:xfrm>
              <a:off x="7198221" y="4305300"/>
              <a:ext cx="945611" cy="21285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16F259-A9D7-4966-BF85-BCD1C8FAF110}"/>
              </a:ext>
            </a:extLst>
          </p:cNvPr>
          <p:cNvGrpSpPr/>
          <p:nvPr/>
        </p:nvGrpSpPr>
        <p:grpSpPr>
          <a:xfrm>
            <a:off x="8306648" y="772224"/>
            <a:ext cx="3471014" cy="2587605"/>
            <a:chOff x="7009939" y="4239070"/>
            <a:chExt cx="3471014" cy="258760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11BDB90-9733-452D-B313-FF859197DA47}"/>
                </a:ext>
              </a:extLst>
            </p:cNvPr>
            <p:cNvGrpSpPr/>
            <p:nvPr/>
          </p:nvGrpSpPr>
          <p:grpSpPr>
            <a:xfrm>
              <a:off x="7009939" y="4239070"/>
              <a:ext cx="3471014" cy="2587605"/>
              <a:chOff x="8165803" y="4477944"/>
              <a:chExt cx="3471014" cy="2587605"/>
            </a:xfrm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91D8A25D-55A5-4834-9A4E-A7750DCD0CEF}"/>
                  </a:ext>
                </a:extLst>
              </p:cNvPr>
              <p:cNvSpPr/>
              <p:nvPr/>
            </p:nvSpPr>
            <p:spPr>
              <a:xfrm rot="312899">
                <a:off x="8793237" y="4915201"/>
                <a:ext cx="232351" cy="134209"/>
              </a:xfrm>
              <a:prstGeom prst="rightArrow">
                <a:avLst>
                  <a:gd name="adj1" fmla="val 16920"/>
                  <a:gd name="adj2" fmla="val 7500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242A2D90-2947-46F1-92CE-39DF76551A58}"/>
                  </a:ext>
                </a:extLst>
              </p:cNvPr>
              <p:cNvSpPr/>
              <p:nvPr/>
            </p:nvSpPr>
            <p:spPr>
              <a:xfrm rot="312899">
                <a:off x="8650285" y="4771412"/>
                <a:ext cx="314577" cy="134209"/>
              </a:xfrm>
              <a:prstGeom prst="rightArrow">
                <a:avLst>
                  <a:gd name="adj1" fmla="val 16920"/>
                  <a:gd name="adj2" fmla="val 7500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pic>
            <p:nvPicPr>
              <p:cNvPr id="53" name="Picture 5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410FADD-6C13-4962-9A5F-907D303436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6849" b="83891"/>
              <a:stretch/>
            </p:blipFill>
            <p:spPr>
              <a:xfrm>
                <a:off x="9897500" y="4477944"/>
                <a:ext cx="1739317" cy="634984"/>
              </a:xfrm>
              <a:prstGeom prst="rect">
                <a:avLst/>
              </a:prstGeom>
            </p:spPr>
          </p:pic>
          <p:pic>
            <p:nvPicPr>
              <p:cNvPr id="54" name="Picture 5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49D8997-4D8F-4EF6-BE39-63F93952C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22915" b="70732"/>
              <a:stretch/>
            </p:blipFill>
            <p:spPr>
              <a:xfrm>
                <a:off x="9897500" y="5105041"/>
                <a:ext cx="1739317" cy="435638"/>
              </a:xfrm>
              <a:prstGeom prst="rect">
                <a:avLst/>
              </a:prstGeom>
            </p:spPr>
          </p:pic>
          <p:pic>
            <p:nvPicPr>
              <p:cNvPr id="55" name="Picture 5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FDA7EAE8-8FF5-48BC-A2D6-67F50056B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54255" b="43915"/>
              <a:stretch/>
            </p:blipFill>
            <p:spPr>
              <a:xfrm>
                <a:off x="9897499" y="5540106"/>
                <a:ext cx="1739317" cy="119313"/>
              </a:xfrm>
              <a:prstGeom prst="rect">
                <a:avLst/>
              </a:prstGeom>
            </p:spPr>
          </p:pic>
          <p:pic>
            <p:nvPicPr>
              <p:cNvPr id="56" name="Picture 5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2E91E10-A19C-440A-A2F4-7880288A97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61300" b="36870"/>
              <a:stretch/>
            </p:blipFill>
            <p:spPr>
              <a:xfrm>
                <a:off x="9897499" y="5659419"/>
                <a:ext cx="1739317" cy="119314"/>
              </a:xfrm>
              <a:prstGeom prst="rect">
                <a:avLst/>
              </a:prstGeom>
            </p:spPr>
          </p:pic>
          <p:pic>
            <p:nvPicPr>
              <p:cNvPr id="57" name="Picture 5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A2190DE-DBC9-4036-B7DD-FF8769299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734" t="66136" b="13939"/>
              <a:stretch/>
            </p:blipFill>
            <p:spPr>
              <a:xfrm>
                <a:off x="9897499" y="5766653"/>
                <a:ext cx="1739317" cy="1298896"/>
              </a:xfrm>
              <a:prstGeom prst="rect">
                <a:avLst/>
              </a:prstGeom>
            </p:spPr>
          </p:pic>
          <p:pic>
            <p:nvPicPr>
              <p:cNvPr id="60" name="Picture 5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5F4BC5A-8A4E-49C1-9287-3832C24BD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34" r="85734" b="29647"/>
              <a:stretch/>
            </p:blipFill>
            <p:spPr>
              <a:xfrm>
                <a:off x="8165803" y="6148520"/>
                <a:ext cx="1739317" cy="227616"/>
              </a:xfrm>
              <a:prstGeom prst="rect">
                <a:avLst/>
              </a:prstGeom>
            </p:spPr>
          </p:pic>
          <p:pic>
            <p:nvPicPr>
              <p:cNvPr id="61" name="Picture 60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AAAD5A3-C4FB-4D5D-884A-41FE7C455C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6851" r="88361" b="68809"/>
              <a:stretch/>
            </p:blipFill>
            <p:spPr>
              <a:xfrm>
                <a:off x="8166085" y="4479235"/>
                <a:ext cx="1739316" cy="1669286"/>
              </a:xfrm>
              <a:prstGeom prst="rect">
                <a:avLst/>
              </a:prstGeom>
            </p:spPr>
          </p:pic>
          <p:pic>
            <p:nvPicPr>
              <p:cNvPr id="62" name="Picture 6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5D11DA82-F548-46A5-AE29-417D39F86A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514" r="85734" b="7401"/>
              <a:stretch/>
            </p:blipFill>
            <p:spPr>
              <a:xfrm>
                <a:off x="8173423" y="6373887"/>
                <a:ext cx="1739317" cy="691662"/>
              </a:xfrm>
              <a:prstGeom prst="rect">
                <a:avLst/>
              </a:prstGeom>
            </p:spPr>
          </p:pic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3DC392-B87B-4FD7-86C7-4ABA9CE25848}"/>
                </a:ext>
              </a:extLst>
            </p:cNvPr>
            <p:cNvSpPr/>
            <p:nvPr/>
          </p:nvSpPr>
          <p:spPr>
            <a:xfrm>
              <a:off x="8846763" y="5838787"/>
              <a:ext cx="945611" cy="21285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12FE568C-3667-4C01-88CD-A25A1AB82228}"/>
                </a:ext>
              </a:extLst>
            </p:cNvPr>
            <p:cNvSpPr/>
            <p:nvPr/>
          </p:nvSpPr>
          <p:spPr>
            <a:xfrm rot="2744350">
              <a:off x="8183978" y="5787058"/>
              <a:ext cx="832835" cy="234594"/>
            </a:xfrm>
            <a:prstGeom prst="rightArrow">
              <a:avLst>
                <a:gd name="adj1" fmla="val 16920"/>
                <a:gd name="adj2" fmla="val 661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F2AF577-7211-4535-8698-6BF7088393E5}"/>
                </a:ext>
              </a:extLst>
            </p:cNvPr>
            <p:cNvSpPr/>
            <p:nvPr/>
          </p:nvSpPr>
          <p:spPr>
            <a:xfrm>
              <a:off x="8632259" y="6625362"/>
              <a:ext cx="214504" cy="134209"/>
            </a:xfrm>
            <a:prstGeom prst="rightArrow">
              <a:avLst>
                <a:gd name="adj1" fmla="val 16920"/>
                <a:gd name="adj2" fmla="val 750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78187A9B-6DC1-4766-B910-C176C58FB516}"/>
                </a:ext>
              </a:extLst>
            </p:cNvPr>
            <p:cNvSpPr/>
            <p:nvPr/>
          </p:nvSpPr>
          <p:spPr>
            <a:xfrm>
              <a:off x="8479631" y="6495915"/>
              <a:ext cx="335268" cy="134209"/>
            </a:xfrm>
            <a:prstGeom prst="rightArrow">
              <a:avLst>
                <a:gd name="adj1" fmla="val 16920"/>
                <a:gd name="adj2" fmla="val 7500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69857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169</Words>
  <Application>Microsoft Office PowerPoint</Application>
  <PresentationFormat>Widescreen</PresentationFormat>
  <Paragraphs>25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 Antiqua</vt:lpstr>
      <vt:lpstr>Calibri</vt:lpstr>
      <vt:lpstr>Calibri Light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Ferns</dc:creator>
  <cp:lastModifiedBy>Shaun Ferns</cp:lastModifiedBy>
  <cp:revision>30</cp:revision>
  <dcterms:created xsi:type="dcterms:W3CDTF">2020-04-15T10:26:19Z</dcterms:created>
  <dcterms:modified xsi:type="dcterms:W3CDTF">2020-06-27T10:33:53Z</dcterms:modified>
</cp:coreProperties>
</file>